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6" r:id="rId10"/>
    <p:sldId id="263" r:id="rId11"/>
    <p:sldId id="264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34" autoAdjust="0"/>
    <p:restoredTop sz="94660"/>
  </p:normalViewPr>
  <p:slideViewPr>
    <p:cSldViewPr snapToGrid="0">
      <p:cViewPr varScale="1">
        <p:scale>
          <a:sx n="78" d="100"/>
          <a:sy n="78" d="100"/>
        </p:scale>
        <p:origin x="2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4959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6678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7989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1480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5846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8553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7620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1096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0540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8338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8287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9B5C5-5972-4C92-9BC5-84DD812ACAA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E27A8-F8AF-44F3-A477-378D341C9C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3957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417320" y="2331720"/>
            <a:ext cx="9144000" cy="2042160"/>
          </a:xfr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6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>
            <a:normAutofit/>
          </a:bodyPr>
          <a:lstStyle/>
          <a:p>
            <a:r>
              <a:rPr lang="pt-BR" sz="9600" dirty="0" smtClean="0">
                <a:solidFill>
                  <a:schemeClr val="bg1"/>
                </a:solidFill>
              </a:rPr>
              <a:t>L Stats</a:t>
            </a:r>
            <a:br>
              <a:rPr lang="pt-BR" sz="9600" dirty="0" smtClean="0">
                <a:solidFill>
                  <a:schemeClr val="bg1"/>
                </a:solidFill>
              </a:rPr>
            </a:br>
            <a:r>
              <a:rPr lang="pt-BR" sz="4000" dirty="0" smtClean="0">
                <a:solidFill>
                  <a:schemeClr val="bg1"/>
                </a:solidFill>
              </a:rPr>
              <a:t>Projeto Individual – 3ª Sprint</a:t>
            </a:r>
            <a:endParaRPr lang="pt-BR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841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Título 1"/>
          <p:cNvSpPr txBox="1">
            <a:spLocks/>
          </p:cNvSpPr>
          <p:nvPr/>
        </p:nvSpPr>
        <p:spPr>
          <a:xfrm>
            <a:off x="1524000" y="652437"/>
            <a:ext cx="9144000" cy="876117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5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dirty="0" smtClean="0">
                <a:solidFill>
                  <a:schemeClr val="bg1"/>
                </a:solidFill>
              </a:rPr>
              <a:t>Site – L Stats</a:t>
            </a:r>
            <a:endParaRPr lang="pt-BR" sz="5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032354"/>
            <a:ext cx="9144000" cy="432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83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Título 1"/>
          <p:cNvSpPr txBox="1">
            <a:spLocks/>
          </p:cNvSpPr>
          <p:nvPr/>
        </p:nvSpPr>
        <p:spPr>
          <a:xfrm>
            <a:off x="1524000" y="582416"/>
            <a:ext cx="9144000" cy="876117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5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dirty="0" smtClean="0">
                <a:solidFill>
                  <a:schemeClr val="bg1"/>
                </a:solidFill>
              </a:rPr>
              <a:t>Maiores Superações</a:t>
            </a:r>
            <a:endParaRPr lang="pt-BR" sz="5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388" y="4090086"/>
            <a:ext cx="4920735" cy="2767914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1524000" y="2704344"/>
            <a:ext cx="390144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</a:rPr>
              <a:t>Site do Zero</a:t>
            </a:r>
          </a:p>
          <a:p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</a:rPr>
              <a:t>Aplicar todas as matérias no projeto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  <a:p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681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Título 1"/>
          <p:cNvSpPr txBox="1">
            <a:spLocks/>
          </p:cNvSpPr>
          <p:nvPr/>
        </p:nvSpPr>
        <p:spPr>
          <a:xfrm>
            <a:off x="1524000" y="512395"/>
            <a:ext cx="9144000" cy="876117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5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dirty="0" smtClean="0">
                <a:solidFill>
                  <a:schemeClr val="bg1"/>
                </a:solidFill>
              </a:rPr>
              <a:t>Maiores Dificuldades</a:t>
            </a:r>
            <a:endParaRPr lang="pt-BR" sz="5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876" y="2494137"/>
            <a:ext cx="3615124" cy="4363863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1524000" y="2494137"/>
            <a:ext cx="390144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</a:rPr>
              <a:t>Organizar Apresentação</a:t>
            </a:r>
          </a:p>
          <a:p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</a:rPr>
              <a:t>Requisitos Aplicados no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  <a:p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00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Título 1"/>
          <p:cNvSpPr txBox="1">
            <a:spLocks/>
          </p:cNvSpPr>
          <p:nvPr/>
        </p:nvSpPr>
        <p:spPr>
          <a:xfrm>
            <a:off x="1507937" y="2496064"/>
            <a:ext cx="9144000" cy="1915298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6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dirty="0" smtClean="0">
                <a:solidFill>
                  <a:schemeClr val="bg1"/>
                </a:solidFill>
              </a:rPr>
              <a:t>Alguma dúvida?</a:t>
            </a:r>
          </a:p>
          <a:p>
            <a:endParaRPr lang="pt-BR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63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3645244" y="2582563"/>
            <a:ext cx="53010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 smtClean="0">
                <a:solidFill>
                  <a:schemeClr val="bg1"/>
                </a:solidFill>
              </a:rPr>
              <a:t>Obrigado!</a:t>
            </a:r>
            <a:endParaRPr lang="pt-BR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92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20" y="2400300"/>
            <a:ext cx="3101340" cy="3101340"/>
          </a:xfrm>
          <a:prstGeom prst="rect">
            <a:avLst/>
          </a:prstGeom>
        </p:spPr>
      </p:pic>
      <p:pic>
        <p:nvPicPr>
          <p:cNvPr id="7" name="Picture 2" descr="GuilhermeAvilaOficial | Símbolo do instagram, Camera de desenho, Icones  redes sociai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060" y="3312118"/>
            <a:ext cx="447994" cy="447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/>
          <p:cNvSpPr txBox="1"/>
          <p:nvPr/>
        </p:nvSpPr>
        <p:spPr>
          <a:xfrm>
            <a:off x="4632960" y="2400300"/>
            <a:ext cx="5074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</a:rPr>
              <a:t>Mateus Ferreira Andrade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5215097" y="3312118"/>
            <a:ext cx="1653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 smtClean="0">
                <a:solidFill>
                  <a:schemeClr val="bg1"/>
                </a:solidFill>
              </a:rPr>
              <a:t>@</a:t>
            </a:r>
            <a:r>
              <a:rPr lang="pt-BR" sz="2000" dirty="0" err="1" smtClean="0">
                <a:solidFill>
                  <a:schemeClr val="bg1"/>
                </a:solidFill>
              </a:rPr>
              <a:t>maats_f</a:t>
            </a: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11" name="Picture 4" descr="Logotipo do github - ícones de mídia social gráti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3989" y="4073796"/>
            <a:ext cx="364135" cy="33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/>
          <p:cNvSpPr txBox="1"/>
          <p:nvPr/>
        </p:nvSpPr>
        <p:spPr>
          <a:xfrm>
            <a:off x="4940776" y="4039271"/>
            <a:ext cx="2831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 smtClean="0">
                <a:solidFill>
                  <a:schemeClr val="bg1"/>
                </a:solidFill>
              </a:rPr>
              <a:t>Ferreira-Mateus</a:t>
            </a: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13" name="Picture 6" descr="Linkedin - ícones de mídia social gráti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018" y="4766424"/>
            <a:ext cx="346075" cy="34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/>
          <p:cNvSpPr txBox="1"/>
          <p:nvPr/>
        </p:nvSpPr>
        <p:spPr>
          <a:xfrm>
            <a:off x="4940776" y="4718540"/>
            <a:ext cx="38069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 smtClean="0">
                <a:solidFill>
                  <a:schemeClr val="bg1"/>
                </a:solidFill>
              </a:rPr>
              <a:t>Mateus Ferreira Andrade</a:t>
            </a:r>
            <a:endParaRPr lang="pt-BR" sz="2000" dirty="0">
              <a:solidFill>
                <a:schemeClr val="bg1"/>
              </a:solidFill>
            </a:endParaRPr>
          </a:p>
        </p:txBody>
      </p:sp>
      <p:sp useBgFill="1">
        <p:nvSpPr>
          <p:cNvPr id="15" name="Título 1"/>
          <p:cNvSpPr txBox="1">
            <a:spLocks/>
          </p:cNvSpPr>
          <p:nvPr/>
        </p:nvSpPr>
        <p:spPr>
          <a:xfrm>
            <a:off x="1469867" y="586624"/>
            <a:ext cx="9144000" cy="876117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5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dirty="0" smtClean="0">
                <a:solidFill>
                  <a:schemeClr val="bg1"/>
                </a:solidFill>
              </a:rPr>
              <a:t>Feito Por:</a:t>
            </a:r>
            <a:endParaRPr lang="pt-BR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01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Título 1"/>
          <p:cNvSpPr txBox="1">
            <a:spLocks/>
          </p:cNvSpPr>
          <p:nvPr/>
        </p:nvSpPr>
        <p:spPr>
          <a:xfrm>
            <a:off x="1469865" y="591477"/>
            <a:ext cx="9144000" cy="871563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5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dirty="0" smtClean="0">
                <a:solidFill>
                  <a:schemeClr val="bg1"/>
                </a:solidFill>
              </a:rPr>
              <a:t>Tema</a:t>
            </a:r>
            <a:endParaRPr lang="pt-BR" sz="5400" dirty="0">
              <a:solidFill>
                <a:schemeClr val="bg1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094" y="1628015"/>
            <a:ext cx="7139543" cy="401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54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Título 1"/>
          <p:cNvSpPr txBox="1">
            <a:spLocks/>
          </p:cNvSpPr>
          <p:nvPr/>
        </p:nvSpPr>
        <p:spPr>
          <a:xfrm>
            <a:off x="1515586" y="637197"/>
            <a:ext cx="9144000" cy="876117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5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dirty="0" smtClean="0">
                <a:solidFill>
                  <a:schemeClr val="bg1"/>
                </a:solidFill>
              </a:rPr>
              <a:t>O que é o jogo?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1515586" y="2179320"/>
            <a:ext cx="357457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</a:rPr>
              <a:t>MOBA</a:t>
            </a:r>
          </a:p>
          <a:p>
            <a:endParaRPr lang="pt-BR" sz="32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</a:rPr>
              <a:t>5 x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</a:rPr>
              <a:t>20 – 30 minutos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</a:rPr>
              <a:t>+150 Campeões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586" y="3596640"/>
            <a:ext cx="5797973" cy="326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339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Título 1"/>
          <p:cNvSpPr txBox="1">
            <a:spLocks/>
          </p:cNvSpPr>
          <p:nvPr/>
        </p:nvSpPr>
        <p:spPr>
          <a:xfrm>
            <a:off x="1524000" y="621957"/>
            <a:ext cx="9144000" cy="876117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5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dirty="0" smtClean="0">
                <a:solidFill>
                  <a:schemeClr val="bg1"/>
                </a:solidFill>
              </a:rPr>
              <a:t>Como funciona?</a:t>
            </a:r>
            <a:endParaRPr lang="pt-BR" sz="5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118360"/>
            <a:ext cx="3901440" cy="3901440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6096000" y="2791807"/>
            <a:ext cx="19202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kern="1700" spc="400" dirty="0" smtClean="0">
                <a:solidFill>
                  <a:schemeClr val="bg1"/>
                </a:solidFill>
              </a:rPr>
              <a:t>Farm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kern="1700" spc="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kern="1700" spc="400" dirty="0" smtClean="0">
                <a:solidFill>
                  <a:schemeClr val="bg1"/>
                </a:solidFill>
              </a:rPr>
              <a:t>K/D/A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kern="1700" spc="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kern="1700" spc="400" dirty="0" smtClean="0">
                <a:solidFill>
                  <a:schemeClr val="bg1"/>
                </a:solidFill>
              </a:rPr>
              <a:t>Itens</a:t>
            </a:r>
            <a:endParaRPr lang="pt-BR" sz="3200" kern="1700" spc="400" dirty="0">
              <a:solidFill>
                <a:schemeClr val="bg1"/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8686800" y="2791807"/>
            <a:ext cx="27279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kern="1700" spc="400" dirty="0" smtClean="0">
                <a:solidFill>
                  <a:schemeClr val="bg1"/>
                </a:solidFill>
              </a:rPr>
              <a:t>Torres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kern="1700" spc="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kern="1700" spc="400" dirty="0" smtClean="0">
                <a:solidFill>
                  <a:schemeClr val="bg1"/>
                </a:solidFill>
              </a:rPr>
              <a:t>Inibidores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kern="1700" spc="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kern="1700" spc="400" dirty="0">
                <a:solidFill>
                  <a:schemeClr val="bg1"/>
                </a:solidFill>
              </a:rPr>
              <a:t>Nexus</a:t>
            </a:r>
          </a:p>
        </p:txBody>
      </p:sp>
    </p:spTree>
    <p:extLst>
      <p:ext uri="{BB962C8B-B14F-4D97-AF65-F5344CB8AC3E}">
        <p14:creationId xmlns:p14="http://schemas.microsoft.com/office/powerpoint/2010/main" val="219313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Título 1"/>
          <p:cNvSpPr txBox="1">
            <a:spLocks/>
          </p:cNvSpPr>
          <p:nvPr/>
        </p:nvSpPr>
        <p:spPr>
          <a:xfrm>
            <a:off x="1554480" y="682917"/>
            <a:ext cx="9144000" cy="876117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5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dirty="0" smtClean="0">
                <a:solidFill>
                  <a:schemeClr val="bg1"/>
                </a:solidFill>
              </a:rPr>
              <a:t>Por que esse tema?</a:t>
            </a:r>
            <a:endParaRPr lang="pt-BR" sz="5400" dirty="0">
              <a:solidFill>
                <a:schemeClr val="bg1"/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650" y="3596640"/>
            <a:ext cx="5377830" cy="3261360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1554480" y="2270760"/>
            <a:ext cx="390144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</a:rPr>
              <a:t>Estilo de Jogo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</a:rPr>
              <a:t>Competitivo</a:t>
            </a:r>
          </a:p>
          <a:p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</a:rPr>
              <a:t>Comunicação e trabalho em Equipe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10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Título 1"/>
          <p:cNvSpPr txBox="1">
            <a:spLocks/>
          </p:cNvSpPr>
          <p:nvPr/>
        </p:nvSpPr>
        <p:spPr>
          <a:xfrm>
            <a:off x="1524000" y="545757"/>
            <a:ext cx="9144000" cy="876117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5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smtClean="0">
                <a:solidFill>
                  <a:schemeClr val="bg1"/>
                </a:solidFill>
              </a:rPr>
              <a:t>LLD</a:t>
            </a:r>
            <a:endParaRPr lang="pt-BR" sz="5400" dirty="0">
              <a:solidFill>
                <a:schemeClr val="bg1"/>
              </a:solidFill>
            </a:endParaRPr>
          </a:p>
        </p:txBody>
      </p:sp>
      <p:pic>
        <p:nvPicPr>
          <p:cNvPr id="49" name="Picture 28" descr="Black and white computer desktop icon - Transparent PNG &amp; SVG vector fi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063" y="4688659"/>
            <a:ext cx="1293341" cy="129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2" descr="Wireless And Wifi Icons. Wireless Network Symbol Wifi Icon. Wireless..  Royalty Free Cliparts, Vectors, And Stock Illustration. Image 92875704.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1" t="9258" r="55037" b="66396"/>
          <a:stretch/>
        </p:blipFill>
        <p:spPr bwMode="auto">
          <a:xfrm rot="1406619">
            <a:off x="1917681" y="4306138"/>
            <a:ext cx="392105" cy="38565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020" y="3186519"/>
            <a:ext cx="874964" cy="874964"/>
          </a:xfrm>
          <a:prstGeom prst="rect">
            <a:avLst/>
          </a:prstGeom>
        </p:spPr>
      </p:pic>
      <p:pic>
        <p:nvPicPr>
          <p:cNvPr id="54" name="Picture 30" descr="Node Js Icon of Flat style - Available in SVG, PNG, EPS, AI &amp; Icon font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371" y="4983449"/>
            <a:ext cx="391297" cy="340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Imagem 5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144" y="1658831"/>
            <a:ext cx="2797712" cy="2797712"/>
          </a:xfrm>
          <a:prstGeom prst="rect">
            <a:avLst/>
          </a:prstGeom>
        </p:spPr>
      </p:pic>
      <p:pic>
        <p:nvPicPr>
          <p:cNvPr id="56" name="Picture 56" descr="Torre de sinalização - ícones de marketing grá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490" y="2213262"/>
            <a:ext cx="583074" cy="583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34" descr="Icon Request: fa-javascript OR fa-js · Issue #11419 ·  FortAwesome/Font-Awesome · GitHub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375" y="2725827"/>
            <a:ext cx="687249" cy="40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62" descr="Ícones de computador de banco de dados, outros, diversos, empresa png |  PNGEgg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t="1976" r="11862" b="-1"/>
          <a:stretch/>
        </p:blipFill>
        <p:spPr bwMode="auto">
          <a:xfrm>
            <a:off x="6351502" y="2156810"/>
            <a:ext cx="455395" cy="453346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30" descr="Node Js Icon of Flat style - Available in SVG, PNG, EPS, AI &amp; Icon fonts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6309" y="2328463"/>
            <a:ext cx="315602" cy="31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16" descr="Engrenagem Bicolor PNG - Engrenagem Bicolor 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8422" y="2702668"/>
            <a:ext cx="512302" cy="534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Agrupar 74"/>
          <p:cNvGrpSpPr/>
          <p:nvPr/>
        </p:nvGrpSpPr>
        <p:grpSpPr>
          <a:xfrm flipV="1">
            <a:off x="9342016" y="3007919"/>
            <a:ext cx="290852" cy="476686"/>
            <a:chOff x="2782961" y="2796335"/>
            <a:chExt cx="256804" cy="423885"/>
          </a:xfrm>
        </p:grpSpPr>
        <p:sp>
          <p:nvSpPr>
            <p:cNvPr id="57" name="Seta para a Direita 56"/>
            <p:cNvSpPr/>
            <p:nvPr/>
          </p:nvSpPr>
          <p:spPr>
            <a:xfrm rot="18896274">
              <a:off x="2771145" y="2875175"/>
              <a:ext cx="347459" cy="18978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64" name="Seta para a Direita 63"/>
            <p:cNvSpPr/>
            <p:nvPr/>
          </p:nvSpPr>
          <p:spPr>
            <a:xfrm rot="8034394">
              <a:off x="2704121" y="2951601"/>
              <a:ext cx="347459" cy="18978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grpSp>
        <p:nvGrpSpPr>
          <p:cNvPr id="69" name="Agrupar 68"/>
          <p:cNvGrpSpPr/>
          <p:nvPr/>
        </p:nvGrpSpPr>
        <p:grpSpPr>
          <a:xfrm>
            <a:off x="3842086" y="2384854"/>
            <a:ext cx="668130" cy="202820"/>
            <a:chOff x="3842086" y="2384854"/>
            <a:chExt cx="668130" cy="202820"/>
          </a:xfrm>
        </p:grpSpPr>
        <p:sp>
          <p:nvSpPr>
            <p:cNvPr id="59" name="Seta para a Direita 58"/>
            <p:cNvSpPr/>
            <p:nvPr/>
          </p:nvSpPr>
          <p:spPr>
            <a:xfrm>
              <a:off x="3949678" y="2384854"/>
              <a:ext cx="560538" cy="20282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65" name="Seta para a Direita 64"/>
            <p:cNvSpPr/>
            <p:nvPr/>
          </p:nvSpPr>
          <p:spPr>
            <a:xfrm rot="10800000">
              <a:off x="3842086" y="2384854"/>
              <a:ext cx="560538" cy="20282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grpSp>
        <p:nvGrpSpPr>
          <p:cNvPr id="70" name="Agrupar 69"/>
          <p:cNvGrpSpPr/>
          <p:nvPr/>
        </p:nvGrpSpPr>
        <p:grpSpPr>
          <a:xfrm>
            <a:off x="7681784" y="2416251"/>
            <a:ext cx="668130" cy="202820"/>
            <a:chOff x="3842086" y="2384854"/>
            <a:chExt cx="668130" cy="202820"/>
          </a:xfrm>
        </p:grpSpPr>
        <p:sp>
          <p:nvSpPr>
            <p:cNvPr id="71" name="Seta para a Direita 70"/>
            <p:cNvSpPr/>
            <p:nvPr/>
          </p:nvSpPr>
          <p:spPr>
            <a:xfrm>
              <a:off x="3949678" y="2384854"/>
              <a:ext cx="560538" cy="20282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72" name="Seta para a Direita 71"/>
            <p:cNvSpPr/>
            <p:nvPr/>
          </p:nvSpPr>
          <p:spPr>
            <a:xfrm rot="10800000">
              <a:off x="3842086" y="2384854"/>
              <a:ext cx="560538" cy="20282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pic>
        <p:nvPicPr>
          <p:cNvPr id="73" name="Picture 56" descr="Torre de sinalização - ícones de marketing grá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231" y="2272445"/>
            <a:ext cx="583074" cy="583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9" name="Agrupar 78"/>
          <p:cNvGrpSpPr/>
          <p:nvPr/>
        </p:nvGrpSpPr>
        <p:grpSpPr>
          <a:xfrm>
            <a:off x="2935361" y="2948735"/>
            <a:ext cx="256804" cy="423885"/>
            <a:chOff x="2782961" y="2796335"/>
            <a:chExt cx="256804" cy="423885"/>
          </a:xfrm>
        </p:grpSpPr>
        <p:sp>
          <p:nvSpPr>
            <p:cNvPr id="80" name="Seta para a Direita 79"/>
            <p:cNvSpPr/>
            <p:nvPr/>
          </p:nvSpPr>
          <p:spPr>
            <a:xfrm rot="18896274">
              <a:off x="2771145" y="2875175"/>
              <a:ext cx="347459" cy="18978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81" name="Seta para a Direita 80"/>
            <p:cNvSpPr/>
            <p:nvPr/>
          </p:nvSpPr>
          <p:spPr>
            <a:xfrm rot="8034394">
              <a:off x="2704121" y="2951601"/>
              <a:ext cx="347459" cy="18978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pic>
        <p:nvPicPr>
          <p:cNvPr id="82" name="Imagem 8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5666" y="3186519"/>
            <a:ext cx="874964" cy="874964"/>
          </a:xfrm>
          <a:prstGeom prst="rect">
            <a:avLst/>
          </a:prstGeom>
        </p:spPr>
      </p:pic>
      <p:pic>
        <p:nvPicPr>
          <p:cNvPr id="83" name="Picture 28" descr="Black and white computer desktop icon - Transparent PNG &amp; SVG vector fi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6889" y="4688660"/>
            <a:ext cx="1293341" cy="129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22" descr="Wireless And Wifi Icons. Wireless Network Symbol Wifi Icon. Wireless..  Royalty Free Cliparts, Vectors, And Stock Illustration. Image 92875704.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1" t="9258" r="55037" b="66396"/>
          <a:stretch/>
        </p:blipFill>
        <p:spPr bwMode="auto">
          <a:xfrm rot="20244762">
            <a:off x="10180768" y="4306138"/>
            <a:ext cx="392105" cy="38565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Imagem 8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73295" y="4898481"/>
            <a:ext cx="807050" cy="528951"/>
          </a:xfrm>
          <a:prstGeom prst="rect">
            <a:avLst/>
          </a:prstGeom>
        </p:spPr>
      </p:pic>
      <p:sp>
        <p:nvSpPr>
          <p:cNvPr id="87" name="CaixaDeTexto 86"/>
          <p:cNvSpPr txBox="1"/>
          <p:nvPr/>
        </p:nvSpPr>
        <p:spPr>
          <a:xfrm>
            <a:off x="904831" y="3090886"/>
            <a:ext cx="112446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dirty="0">
                <a:solidFill>
                  <a:schemeClr val="bg1"/>
                </a:solidFill>
              </a:rPr>
              <a:t>Roteador </a:t>
            </a:r>
            <a:r>
              <a:rPr lang="pt-BR" sz="1100" dirty="0" err="1">
                <a:solidFill>
                  <a:schemeClr val="bg1"/>
                </a:solidFill>
              </a:rPr>
              <a:t>Dev</a:t>
            </a:r>
            <a:r>
              <a:rPr lang="pt-BR" sz="1100" dirty="0">
                <a:solidFill>
                  <a:schemeClr val="bg1"/>
                </a:solidFill>
              </a:rPr>
              <a:t/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dirty="0">
                <a:solidFill>
                  <a:schemeClr val="bg1"/>
                </a:solidFill>
              </a:rPr>
              <a:t>Banda Mínimo: 30Mb.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dirty="0">
                <a:solidFill>
                  <a:schemeClr val="bg1"/>
                </a:solidFill>
              </a:rPr>
              <a:t>LAN/WIFI Network</a:t>
            </a:r>
          </a:p>
        </p:txBody>
      </p:sp>
      <p:sp>
        <p:nvSpPr>
          <p:cNvPr id="88" name="CaixaDeTexto 87"/>
          <p:cNvSpPr txBox="1"/>
          <p:nvPr/>
        </p:nvSpPr>
        <p:spPr>
          <a:xfrm>
            <a:off x="2883229" y="1723193"/>
            <a:ext cx="12149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dirty="0">
                <a:solidFill>
                  <a:srgbClr val="E3E3E3"/>
                </a:solidFill>
              </a:rPr>
              <a:t>Rede de dados:</a:t>
            </a:r>
          </a:p>
          <a:p>
            <a:pPr algn="ctr"/>
            <a:r>
              <a:rPr lang="pt-BR" sz="1100" dirty="0">
                <a:solidFill>
                  <a:srgbClr val="E3E3E3"/>
                </a:solidFill>
              </a:rPr>
              <a:t>3G/4G/5G</a:t>
            </a:r>
            <a:r>
              <a:rPr lang="pt-BR" sz="1100" dirty="0"/>
              <a:t>.</a:t>
            </a:r>
            <a:endParaRPr lang="pt-BR" sz="1100" dirty="0">
              <a:solidFill>
                <a:srgbClr val="E3E3E3"/>
              </a:solidFill>
            </a:endParaRPr>
          </a:p>
          <a:p>
            <a:endParaRPr lang="pt-BR" dirty="0"/>
          </a:p>
        </p:txBody>
      </p:sp>
      <p:sp>
        <p:nvSpPr>
          <p:cNvPr id="89" name="CaixaDeTexto 88"/>
          <p:cNvSpPr txBox="1"/>
          <p:nvPr/>
        </p:nvSpPr>
        <p:spPr>
          <a:xfrm>
            <a:off x="8226286" y="1824597"/>
            <a:ext cx="12149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dirty="0">
                <a:solidFill>
                  <a:srgbClr val="E3E3E3"/>
                </a:solidFill>
              </a:rPr>
              <a:t>Rede de dados:</a:t>
            </a:r>
          </a:p>
          <a:p>
            <a:pPr algn="ctr"/>
            <a:r>
              <a:rPr lang="pt-BR" sz="1100" dirty="0">
                <a:solidFill>
                  <a:srgbClr val="E3E3E3"/>
                </a:solidFill>
              </a:rPr>
              <a:t>3G/4G/5G</a:t>
            </a:r>
            <a:r>
              <a:rPr lang="pt-BR" sz="1100" dirty="0"/>
              <a:t>.</a:t>
            </a:r>
            <a:endParaRPr lang="pt-BR" sz="1100" dirty="0">
              <a:solidFill>
                <a:srgbClr val="E3E3E3"/>
              </a:solidFill>
            </a:endParaRPr>
          </a:p>
          <a:p>
            <a:endParaRPr lang="pt-BR" dirty="0"/>
          </a:p>
        </p:txBody>
      </p:sp>
      <p:sp>
        <p:nvSpPr>
          <p:cNvPr id="90" name="CaixaDeTexto 89"/>
          <p:cNvSpPr txBox="1"/>
          <p:nvPr/>
        </p:nvSpPr>
        <p:spPr>
          <a:xfrm>
            <a:off x="10607998" y="3093224"/>
            <a:ext cx="11244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dirty="0">
                <a:solidFill>
                  <a:schemeClr val="bg1">
                    <a:lumMod val="90000"/>
                  </a:schemeClr>
                </a:solidFill>
              </a:rPr>
              <a:t>Roteador Cliente</a:t>
            </a:r>
            <a:br>
              <a:rPr lang="pt-BR" sz="1100" dirty="0">
                <a:solidFill>
                  <a:schemeClr val="bg1">
                    <a:lumMod val="90000"/>
                  </a:schemeClr>
                </a:solidFill>
              </a:rPr>
            </a:br>
            <a:r>
              <a:rPr lang="pt-BR" sz="1100" dirty="0">
                <a:solidFill>
                  <a:schemeClr val="bg1">
                    <a:lumMod val="90000"/>
                  </a:schemeClr>
                </a:solidFill>
              </a:rPr>
              <a:t>Banda Mínimo: 5Mb.</a:t>
            </a:r>
            <a:br>
              <a:rPr lang="pt-BR" sz="1100" dirty="0">
                <a:solidFill>
                  <a:schemeClr val="bg1">
                    <a:lumMod val="90000"/>
                  </a:schemeClr>
                </a:solidFill>
              </a:rPr>
            </a:br>
            <a:r>
              <a:rPr lang="pt-BR" sz="1100" dirty="0">
                <a:solidFill>
                  <a:schemeClr val="bg1">
                    <a:lumMod val="90000"/>
                  </a:schemeClr>
                </a:solidFill>
              </a:rPr>
              <a:t>LAN/WIFI Network</a:t>
            </a:r>
          </a:p>
        </p:txBody>
      </p:sp>
      <p:sp>
        <p:nvSpPr>
          <p:cNvPr id="91" name="CaixaDeTexto 90"/>
          <p:cNvSpPr txBox="1"/>
          <p:nvPr/>
        </p:nvSpPr>
        <p:spPr>
          <a:xfrm>
            <a:off x="9803509" y="5717489"/>
            <a:ext cx="172898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bg1">
                    <a:lumMod val="90000"/>
                  </a:schemeClr>
                </a:solidFill>
              </a:rPr>
              <a:t>Computador  Cliente:</a:t>
            </a:r>
          </a:p>
          <a:p>
            <a:r>
              <a:rPr lang="pt-BR" sz="1050" dirty="0">
                <a:solidFill>
                  <a:schemeClr val="bg1">
                    <a:lumMod val="90000"/>
                  </a:schemeClr>
                </a:solidFill>
              </a:rPr>
              <a:t> Intel Core i3 7100 - 7ª Geração 4GB SSD 120GB/ WIFI - (Placa de vídeo Intel UHD 610) Monitor 19.5" LED HDMI </a:t>
            </a:r>
            <a:r>
              <a:rPr lang="pt-BR" sz="1050" dirty="0" err="1">
                <a:solidFill>
                  <a:schemeClr val="bg1">
                    <a:lumMod val="90000"/>
                  </a:schemeClr>
                </a:solidFill>
              </a:rPr>
              <a:t>Skill</a:t>
            </a:r>
            <a:r>
              <a:rPr lang="pt-BR" sz="1050" dirty="0">
                <a:solidFill>
                  <a:schemeClr val="bg1">
                    <a:lumMod val="90000"/>
                  </a:schemeClr>
                </a:solidFill>
              </a:rPr>
              <a:t> </a:t>
            </a:r>
            <a:r>
              <a:rPr lang="pt-BR" sz="1050" dirty="0" err="1">
                <a:solidFill>
                  <a:schemeClr val="bg1">
                    <a:lumMod val="90000"/>
                  </a:schemeClr>
                </a:solidFill>
              </a:rPr>
              <a:t>SpeedUP</a:t>
            </a:r>
            <a:endParaRPr lang="pt-BR" sz="1050" dirty="0">
              <a:solidFill>
                <a:schemeClr val="bg1">
                  <a:lumMod val="90000"/>
                </a:schemeClr>
              </a:solidFill>
            </a:endParaRPr>
          </a:p>
          <a:p>
            <a:endParaRPr lang="pt-BR" sz="1100" dirty="0"/>
          </a:p>
        </p:txBody>
      </p:sp>
      <p:sp>
        <p:nvSpPr>
          <p:cNvPr id="92" name="CaixaDeTexto 91"/>
          <p:cNvSpPr txBox="1"/>
          <p:nvPr/>
        </p:nvSpPr>
        <p:spPr>
          <a:xfrm>
            <a:off x="1461509" y="5780824"/>
            <a:ext cx="17289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bg1"/>
                </a:solidFill>
              </a:rPr>
              <a:t>Intel® Core™ i5-10400 (2.9 GHz até 4.3 GHz, cache de 12MB, hexa-core, 10ª geração</a:t>
            </a:r>
            <a:r>
              <a:rPr lang="pt-BR" sz="1050" dirty="0" smtClean="0">
                <a:solidFill>
                  <a:schemeClr val="bg1"/>
                </a:solidFill>
              </a:rPr>
              <a:t>) – 1TB, 8GB RAM</a:t>
            </a:r>
            <a:endParaRPr lang="pt-BR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84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Título 1"/>
          <p:cNvSpPr txBox="1">
            <a:spLocks/>
          </p:cNvSpPr>
          <p:nvPr/>
        </p:nvSpPr>
        <p:spPr>
          <a:xfrm>
            <a:off x="1524000" y="637197"/>
            <a:ext cx="9144000" cy="876117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5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dirty="0" smtClean="0">
                <a:solidFill>
                  <a:schemeClr val="bg1"/>
                </a:solidFill>
              </a:rPr>
              <a:t>Backlog</a:t>
            </a:r>
            <a:endParaRPr lang="pt-BR" sz="5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2001144"/>
            <a:ext cx="9144000" cy="4201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35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ítulo 1"/>
          <p:cNvSpPr txBox="1">
            <a:spLocks/>
          </p:cNvSpPr>
          <p:nvPr/>
        </p:nvSpPr>
        <p:spPr>
          <a:xfrm>
            <a:off x="1524000" y="505392"/>
            <a:ext cx="9144000" cy="876117"/>
          </a:xfrm>
          <a:prstGeom prst="rect">
            <a:avLst/>
          </a:prstGeom>
          <a:ln w="98425">
            <a:gradFill>
              <a:gsLst>
                <a:gs pos="0">
                  <a:srgbClr val="C00000"/>
                </a:gs>
                <a:gs pos="100000">
                  <a:srgbClr val="FFC000"/>
                </a:gs>
                <a:gs pos="100000">
                  <a:srgbClr val="570000"/>
                </a:gs>
                <a:gs pos="100000">
                  <a:srgbClr val="C00000"/>
                </a:gs>
                <a:gs pos="95000">
                  <a:srgbClr val="FF0000"/>
                </a:gs>
              </a:gsLst>
              <a:lin ang="5400000" scaled="1"/>
            </a:gradFill>
          </a:ln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dirty="0" smtClean="0">
                <a:solidFill>
                  <a:schemeClr val="bg1"/>
                </a:solidFill>
              </a:rPr>
              <a:t>Modelo Lógico</a:t>
            </a:r>
            <a:endParaRPr lang="pt-BR" sz="5400" dirty="0">
              <a:solidFill>
                <a:schemeClr val="bg1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1678073"/>
            <a:ext cx="9144000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22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161</Words>
  <Application>Microsoft Office PowerPoint</Application>
  <PresentationFormat>Widescreen</PresentationFormat>
  <Paragraphs>61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do Office</vt:lpstr>
      <vt:lpstr>L Stats Projeto Individual – 3ª Sprint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 Stats Projeto Individual – 3ª Sprint</dc:title>
  <dc:creator>Administrador</dc:creator>
  <cp:lastModifiedBy>Administrador</cp:lastModifiedBy>
  <cp:revision>17</cp:revision>
  <dcterms:created xsi:type="dcterms:W3CDTF">2021-05-30T03:03:38Z</dcterms:created>
  <dcterms:modified xsi:type="dcterms:W3CDTF">2021-05-30T18:53:36Z</dcterms:modified>
</cp:coreProperties>
</file>

<file path=docProps/thumbnail.jpeg>
</file>